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BD8"/>
    <a:srgbClr val="0C5572"/>
    <a:srgbClr val="D4F7F0"/>
    <a:srgbClr val="1D77BD"/>
    <a:srgbClr val="FF908E"/>
    <a:srgbClr val="DB2350"/>
    <a:srgbClr val="A40033"/>
    <a:srgbClr val="FFE4DC"/>
    <a:srgbClr val="6DA742"/>
    <a:srgbClr val="F2F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74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23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79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19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19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66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79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62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41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33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47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74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01C8-1E35-41BA-B822-9520703DC459}" type="datetimeFigureOut">
              <a:rPr lang="en-GB" smtClean="0"/>
              <a:t>02/01/2025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15F4-24C0-47D2-8BF8-C56B78FA52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70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game&#10;&#10;Description automatically generated">
            <a:extLst>
              <a:ext uri="{FF2B5EF4-FFF2-40B4-BE49-F238E27FC236}">
                <a16:creationId xmlns:a16="http://schemas.microsoft.com/office/drawing/2014/main" id="{003B49FC-48E3-0131-304D-0225430E3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"/>
            <a:ext cx="10691813" cy="75594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0F67AAD-A3CE-4DEB-AA98-9139A703B29D}"/>
              </a:ext>
            </a:extLst>
          </p:cNvPr>
          <p:cNvSpPr txBox="1"/>
          <p:nvPr/>
        </p:nvSpPr>
        <p:spPr>
          <a:xfrm rot="16200000">
            <a:off x="-1938689" y="2455863"/>
            <a:ext cx="4859450" cy="764040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r"/>
            <a:r>
              <a:rPr lang="en-GB" sz="3200" b="1" dirty="0" err="1">
                <a:solidFill>
                  <a:srgbClr val="EE950F"/>
                </a:solidFill>
                <a:latin typeface="Campton Book" panose="020B0004020102020203" pitchFamily="34" charset="0"/>
              </a:rPr>
              <a:t>Hamingjuríkur</a:t>
            </a:r>
            <a:r>
              <a:rPr lang="en-GB" sz="3200" b="1" dirty="0">
                <a:solidFill>
                  <a:srgbClr val="EE950F"/>
                </a:solidFill>
                <a:latin typeface="Campton Book" panose="020B0004020102020203" pitchFamily="34" charset="0"/>
              </a:rPr>
              <a:t> </a:t>
            </a:r>
            <a:r>
              <a:rPr lang="en-GB" sz="3200" b="1" dirty="0" err="1">
                <a:solidFill>
                  <a:srgbClr val="EE950F"/>
                </a:solidFill>
                <a:latin typeface="Campton Book" panose="020B0004020102020203" pitchFamily="34" charset="0"/>
              </a:rPr>
              <a:t>janúar</a:t>
            </a:r>
            <a:r>
              <a:rPr lang="en-GB" sz="3200" b="1" dirty="0">
                <a:solidFill>
                  <a:srgbClr val="EE950F"/>
                </a:solidFill>
                <a:latin typeface="Campton Book" panose="020B0004020102020203" pitchFamily="34" charset="0"/>
              </a:rPr>
              <a:t> 2025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ABCB47E-1976-4D55-A4B0-1E7B0B45A026}"/>
              </a:ext>
            </a:extLst>
          </p:cNvPr>
          <p:cNvSpPr txBox="1"/>
          <p:nvPr/>
        </p:nvSpPr>
        <p:spPr>
          <a:xfrm>
            <a:off x="2106588" y="7024879"/>
            <a:ext cx="4317511" cy="389173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Hamingja</a:t>
            </a:r>
            <a:r>
              <a:rPr lang="en-GB" b="1" dirty="0">
                <a:solidFill>
                  <a:srgbClr val="6DA742"/>
                </a:solidFill>
                <a:latin typeface="Campton Book" panose="020B0004020102020203" pitchFamily="34" charset="0"/>
              </a:rPr>
              <a:t> · </a:t>
            </a:r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Hlýhugur</a:t>
            </a:r>
            <a:r>
              <a:rPr lang="en-GB" b="1" dirty="0">
                <a:solidFill>
                  <a:srgbClr val="6DA742"/>
                </a:solidFill>
                <a:latin typeface="Campton Book" panose="020B0004020102020203" pitchFamily="34" charset="0"/>
              </a:rPr>
              <a:t> · </a:t>
            </a:r>
            <a:r>
              <a:rPr lang="en-GB" b="1" dirty="0" err="1">
                <a:solidFill>
                  <a:srgbClr val="6DA742"/>
                </a:solidFill>
                <a:latin typeface="Campton Book" panose="020B0004020102020203" pitchFamily="34" charset="0"/>
              </a:rPr>
              <a:t>Samvera</a:t>
            </a:r>
            <a:endParaRPr lang="en-GB" b="1" dirty="0">
              <a:solidFill>
                <a:srgbClr val="6DA742"/>
              </a:solidFill>
              <a:latin typeface="Campton Book" panose="020B00040201020202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79F918F-EC36-4EA3-8D1A-AA2A9EEF64DB}"/>
              </a:ext>
            </a:extLst>
          </p:cNvPr>
          <p:cNvSpPr txBox="1"/>
          <p:nvPr/>
        </p:nvSpPr>
        <p:spPr>
          <a:xfrm>
            <a:off x="6414068" y="818892"/>
            <a:ext cx="1254594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Punktaðu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niður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hvað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þú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þakkar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fyrir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í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lífinu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og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hvers</a:t>
            </a:r>
            <a:r>
              <a:rPr lang="en-US" b="1" dirty="0">
                <a:solidFill>
                  <a:srgbClr val="0C5572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0C5572"/>
                </a:solidFill>
                <a:latin typeface="Campton SemiBold" panose="020B0004020102020203" pitchFamily="34" charset="0"/>
              </a:rPr>
              <a:t>vegna</a:t>
            </a:r>
            <a:endParaRPr lang="en-GB" b="1" dirty="0">
              <a:solidFill>
                <a:srgbClr val="0C5572"/>
              </a:solidFill>
              <a:latin typeface="Campton SemiBold" panose="020B000402010202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8755037-8AB1-4FAB-B0AC-C9437715FF10}"/>
              </a:ext>
            </a:extLst>
          </p:cNvPr>
          <p:cNvSpPr txBox="1"/>
          <p:nvPr/>
        </p:nvSpPr>
        <p:spPr>
          <a:xfrm>
            <a:off x="7770715" y="2052584"/>
            <a:ext cx="125882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Náðu</a:t>
            </a:r>
            <a:r>
              <a:rPr lang="en-US" dirty="0"/>
              <a:t> </a:t>
            </a:r>
            <a:r>
              <a:rPr lang="en-US" dirty="0" err="1"/>
              <a:t>tengslum</a:t>
            </a:r>
            <a:r>
              <a:rPr lang="en-US" dirty="0"/>
              <a:t> við </a:t>
            </a:r>
            <a:r>
              <a:rPr lang="en-US" dirty="0" err="1"/>
              <a:t>einhvern</a:t>
            </a:r>
            <a:r>
              <a:rPr lang="en-US" dirty="0"/>
              <a:t> </a:t>
            </a:r>
            <a:r>
              <a:rPr lang="en-US" dirty="0" err="1"/>
              <a:t>nálægt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. </a:t>
            </a:r>
            <a:r>
              <a:rPr lang="en-US" dirty="0" err="1"/>
              <a:t>Deildu</a:t>
            </a:r>
            <a:r>
              <a:rPr lang="en-US" dirty="0"/>
              <a:t> </a:t>
            </a:r>
            <a:r>
              <a:rPr lang="en-US" dirty="0" err="1"/>
              <a:t>brosi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spjallaðu</a:t>
            </a:r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2898672-0D56-4416-AFD7-7D2803BCD5BB}"/>
              </a:ext>
            </a:extLst>
          </p:cNvPr>
          <p:cNvSpPr txBox="1"/>
          <p:nvPr/>
        </p:nvSpPr>
        <p:spPr>
          <a:xfrm>
            <a:off x="2301456" y="2052266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Segðu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jákvætt</a:t>
            </a:r>
            <a:r>
              <a:rPr lang="en-US" dirty="0"/>
              <a:t> við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hitti</a:t>
            </a:r>
            <a:r>
              <a:rPr lang="en-US" dirty="0"/>
              <a:t> í </a:t>
            </a:r>
            <a:r>
              <a:rPr lang="en-US" dirty="0" err="1"/>
              <a:t>dag</a:t>
            </a:r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116B687-9A52-47DD-A070-467E5DF1DDAB}"/>
              </a:ext>
            </a:extLst>
          </p:cNvPr>
          <p:cNvSpPr txBox="1"/>
          <p:nvPr/>
        </p:nvSpPr>
        <p:spPr>
          <a:xfrm>
            <a:off x="9131938" y="3285608"/>
            <a:ext cx="128024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Farðu</a:t>
            </a:r>
            <a:r>
              <a:rPr lang="en-US" dirty="0"/>
              <a:t> </a:t>
            </a:r>
            <a:r>
              <a:rPr lang="en-US" dirty="0" err="1"/>
              <a:t>snemma</a:t>
            </a:r>
            <a:r>
              <a:rPr lang="en-US" dirty="0"/>
              <a:t> í </a:t>
            </a:r>
            <a:r>
              <a:rPr lang="en-US" dirty="0" err="1"/>
              <a:t>háttinn</a:t>
            </a:r>
            <a:r>
              <a:rPr lang="en-US" dirty="0"/>
              <a:t> og </a:t>
            </a:r>
            <a:r>
              <a:rPr lang="en-US" dirty="0" err="1"/>
              <a:t>gefðu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til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hlaða</a:t>
            </a:r>
            <a:r>
              <a:rPr lang="en-US" dirty="0"/>
              <a:t> </a:t>
            </a:r>
            <a:r>
              <a:rPr lang="en-US" dirty="0" err="1"/>
              <a:t>batteríin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0A229DA-AC40-4C20-A3B8-2D99B58D074A}"/>
              </a:ext>
            </a:extLst>
          </p:cNvPr>
          <p:cNvSpPr txBox="1"/>
          <p:nvPr/>
        </p:nvSpPr>
        <p:spPr>
          <a:xfrm>
            <a:off x="3664319" y="3284996"/>
            <a:ext cx="128024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Láttu</a:t>
            </a:r>
            <a:r>
              <a:rPr lang="en-GB" dirty="0"/>
              <a:t> </a:t>
            </a:r>
            <a:r>
              <a:rPr lang="en-GB" dirty="0" err="1"/>
              <a:t>gott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leiða</a:t>
            </a:r>
            <a:r>
              <a:rPr lang="en-GB" dirty="0"/>
              <a:t> í </a:t>
            </a:r>
            <a:r>
              <a:rPr lang="en-GB" dirty="0" err="1"/>
              <a:t>nærsamfélaginu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8274EA4-1BED-4C1F-A2D4-E946FC3E8680}"/>
              </a:ext>
            </a:extLst>
          </p:cNvPr>
          <p:cNvSpPr txBox="1"/>
          <p:nvPr/>
        </p:nvSpPr>
        <p:spPr>
          <a:xfrm>
            <a:off x="923046" y="5757941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Spurðu</a:t>
            </a:r>
            <a:r>
              <a:rPr lang="en-US" dirty="0"/>
              <a:t> </a:t>
            </a:r>
            <a:r>
              <a:rPr lang="en-US" dirty="0" err="1"/>
              <a:t>aðra</a:t>
            </a:r>
            <a:r>
              <a:rPr lang="en-US" dirty="0"/>
              <a:t>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</a:t>
            </a:r>
            <a:r>
              <a:rPr lang="en-US" dirty="0" err="1"/>
              <a:t>gert</a:t>
            </a:r>
            <a:r>
              <a:rPr lang="en-US" dirty="0"/>
              <a:t> </a:t>
            </a:r>
            <a:r>
              <a:rPr lang="en-US" dirty="0" err="1"/>
              <a:t>skemmtilegt</a:t>
            </a:r>
            <a:r>
              <a:rPr lang="en-US" dirty="0"/>
              <a:t> </a:t>
            </a:r>
            <a:r>
              <a:rPr lang="en-US" dirty="0" err="1"/>
              <a:t>undanfarið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227F9D-96AE-4064-BE7E-8113578F1D58}"/>
              </a:ext>
            </a:extLst>
          </p:cNvPr>
          <p:cNvSpPr txBox="1"/>
          <p:nvPr/>
        </p:nvSpPr>
        <p:spPr>
          <a:xfrm>
            <a:off x="5037728" y="4526440"/>
            <a:ext cx="126871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0C5572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lítið</a:t>
            </a:r>
            <a:r>
              <a:rPr lang="en-GB" dirty="0"/>
              <a:t> </a:t>
            </a:r>
            <a:r>
              <a:rPr lang="en-GB" dirty="0" err="1"/>
              <a:t>skref</a:t>
            </a:r>
            <a:r>
              <a:rPr lang="en-GB" dirty="0"/>
              <a:t> í </a:t>
            </a:r>
            <a:r>
              <a:rPr lang="en-GB" dirty="0" err="1"/>
              <a:t>átt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mikilvægu</a:t>
            </a:r>
            <a:r>
              <a:rPr lang="en-GB" dirty="0"/>
              <a:t> </a:t>
            </a:r>
            <a:r>
              <a:rPr lang="en-GB" dirty="0" err="1"/>
              <a:t>markmiði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87EDD01-AB97-451E-B2EF-2562AB1DBE71}"/>
              </a:ext>
            </a:extLst>
          </p:cNvPr>
          <p:cNvSpPr txBox="1"/>
          <p:nvPr/>
        </p:nvSpPr>
        <p:spPr>
          <a:xfrm>
            <a:off x="7771338" y="812836"/>
            <a:ext cx="1270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Leitaðu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góða</a:t>
            </a:r>
            <a:r>
              <a:rPr lang="en-US" dirty="0"/>
              <a:t> í </a:t>
            </a:r>
            <a:r>
              <a:rPr lang="en-US" dirty="0" err="1"/>
              <a:t>fari</a:t>
            </a:r>
            <a:r>
              <a:rPr lang="en-US" dirty="0"/>
              <a:t> </a:t>
            </a:r>
            <a:r>
              <a:rPr lang="en-US" dirty="0" err="1"/>
              <a:t>fólk</a:t>
            </a:r>
            <a:r>
              <a:rPr lang="en-US" dirty="0"/>
              <a:t> og </a:t>
            </a:r>
            <a:r>
              <a:rPr lang="en-US" dirty="0" err="1"/>
              <a:t>taktu</a:t>
            </a:r>
            <a:r>
              <a:rPr lang="en-US" dirty="0"/>
              <a:t> </a:t>
            </a:r>
            <a:r>
              <a:rPr lang="en-US" dirty="0" err="1"/>
              <a:t>eftir</a:t>
            </a:r>
            <a:r>
              <a:rPr lang="en-US" dirty="0"/>
              <a:t> </a:t>
            </a:r>
            <a:r>
              <a:rPr lang="en-US" dirty="0" err="1"/>
              <a:t>styrkleikum</a:t>
            </a:r>
            <a:r>
              <a:rPr lang="en-US" dirty="0"/>
              <a:t> </a:t>
            </a:r>
            <a:r>
              <a:rPr lang="en-US" dirty="0" err="1"/>
              <a:t>þess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DC51610-7663-4E40-9F94-01C427AE4893}"/>
              </a:ext>
            </a:extLst>
          </p:cNvPr>
          <p:cNvSpPr txBox="1"/>
          <p:nvPr/>
        </p:nvSpPr>
        <p:spPr>
          <a:xfrm>
            <a:off x="9137230" y="2052584"/>
            <a:ext cx="127031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Farðu</a:t>
            </a:r>
            <a:r>
              <a:rPr lang="en-GB" dirty="0"/>
              <a:t> </a:t>
            </a:r>
            <a:r>
              <a:rPr lang="en-GB" dirty="0" err="1"/>
              <a:t>aðra</a:t>
            </a:r>
            <a:r>
              <a:rPr lang="en-GB" dirty="0"/>
              <a:t> </a:t>
            </a:r>
            <a:r>
              <a:rPr lang="en-GB" dirty="0" err="1"/>
              <a:t>leið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venjulega</a:t>
            </a:r>
            <a:r>
              <a:rPr lang="en-GB" dirty="0"/>
              <a:t> og </a:t>
            </a:r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eftir</a:t>
            </a:r>
            <a:r>
              <a:rPr lang="en-GB" dirty="0"/>
              <a:t> </a:t>
            </a:r>
            <a:r>
              <a:rPr lang="en-GB" dirty="0" err="1"/>
              <a:t>því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þú</a:t>
            </a:r>
            <a:r>
              <a:rPr lang="en-GB" dirty="0"/>
              <a:t> </a:t>
            </a:r>
            <a:r>
              <a:rPr lang="en-GB" dirty="0" err="1"/>
              <a:t>sérð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16F4F9C-5F95-4B1F-B001-386C26703B17}"/>
              </a:ext>
            </a:extLst>
          </p:cNvPr>
          <p:cNvSpPr txBox="1"/>
          <p:nvPr/>
        </p:nvSpPr>
        <p:spPr>
          <a:xfrm>
            <a:off x="3669321" y="2058322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Hreyfðu</a:t>
            </a:r>
            <a:r>
              <a:rPr lang="en-US" dirty="0"/>
              <a:t> </a:t>
            </a:r>
            <a:r>
              <a:rPr lang="en-US" dirty="0" err="1"/>
              <a:t>þig</a:t>
            </a:r>
            <a:r>
              <a:rPr lang="en-US" dirty="0"/>
              <a:t>. </a:t>
            </a:r>
            <a:r>
              <a:rPr lang="en-US" dirty="0" err="1"/>
              <a:t>Gerðu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tekur</a:t>
            </a:r>
            <a:r>
              <a:rPr lang="en-US" dirty="0"/>
              <a:t> á (</a:t>
            </a:r>
            <a:r>
              <a:rPr lang="en-US" dirty="0" err="1"/>
              <a:t>helst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dyra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1848D75-7AD0-4F28-BE7C-FD3688239265}"/>
              </a:ext>
            </a:extLst>
          </p:cNvPr>
          <p:cNvSpPr txBox="1"/>
          <p:nvPr/>
        </p:nvSpPr>
        <p:spPr>
          <a:xfrm>
            <a:off x="923046" y="4522847"/>
            <a:ext cx="126420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Stígðu</a:t>
            </a:r>
            <a:r>
              <a:rPr lang="en-GB" dirty="0"/>
              <a:t> </a:t>
            </a:r>
            <a:r>
              <a:rPr lang="en-GB" dirty="0" err="1"/>
              <a:t>út</a:t>
            </a:r>
            <a:r>
              <a:rPr lang="en-GB" dirty="0"/>
              <a:t> </a:t>
            </a:r>
            <a:r>
              <a:rPr lang="en-GB" dirty="0" err="1"/>
              <a:t>fyrir</a:t>
            </a:r>
            <a:r>
              <a:rPr lang="en-GB" dirty="0"/>
              <a:t> </a:t>
            </a:r>
            <a:r>
              <a:rPr lang="en-GB" dirty="0" err="1"/>
              <a:t>þægindarammann</a:t>
            </a:r>
            <a:r>
              <a:rPr lang="en-GB" dirty="0"/>
              <a:t> og </a:t>
            </a:r>
            <a:r>
              <a:rPr lang="en-GB" dirty="0" err="1"/>
              <a:t>prufaðu</a:t>
            </a:r>
            <a:r>
              <a:rPr lang="en-GB" dirty="0"/>
              <a:t> </a:t>
            </a:r>
            <a:r>
              <a:rPr lang="en-GB" dirty="0" err="1"/>
              <a:t>eitthvað</a:t>
            </a:r>
            <a:r>
              <a:rPr lang="en-GB" dirty="0"/>
              <a:t> </a:t>
            </a:r>
            <a:r>
              <a:rPr lang="en-GB" dirty="0" err="1"/>
              <a:t>nýtt</a:t>
            </a:r>
            <a:endParaRPr lang="en-GB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0DD12EE-3873-4E0A-BE29-71157FB26FB6}"/>
              </a:ext>
            </a:extLst>
          </p:cNvPr>
          <p:cNvSpPr txBox="1"/>
          <p:nvPr/>
        </p:nvSpPr>
        <p:spPr>
          <a:xfrm>
            <a:off x="5032390" y="3291052"/>
            <a:ext cx="12639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Sýndu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mildi</a:t>
            </a:r>
            <a:r>
              <a:rPr lang="en-GB" dirty="0"/>
              <a:t> </a:t>
            </a:r>
            <a:r>
              <a:rPr lang="en-GB" dirty="0" err="1"/>
              <a:t>þegar</a:t>
            </a:r>
            <a:r>
              <a:rPr lang="en-GB" dirty="0"/>
              <a:t> </a:t>
            </a:r>
            <a:r>
              <a:rPr lang="en-GB" dirty="0" err="1"/>
              <a:t>þú</a:t>
            </a:r>
            <a:r>
              <a:rPr lang="en-GB" dirty="0"/>
              <a:t> </a:t>
            </a:r>
            <a:r>
              <a:rPr lang="en-GB" dirty="0" err="1"/>
              <a:t>gerir</a:t>
            </a:r>
            <a:r>
              <a:rPr lang="en-GB" dirty="0"/>
              <a:t> </a:t>
            </a:r>
            <a:r>
              <a:rPr lang="en-GB" dirty="0" err="1"/>
              <a:t>mistök</a:t>
            </a:r>
            <a:endParaRPr lang="en-GB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29BB6A9-F5C5-499E-AB95-CB44D09570DA}"/>
              </a:ext>
            </a:extLst>
          </p:cNvPr>
          <p:cNvSpPr txBox="1"/>
          <p:nvPr/>
        </p:nvSpPr>
        <p:spPr>
          <a:xfrm>
            <a:off x="2297339" y="5766190"/>
            <a:ext cx="126494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Heilsaðu</a:t>
            </a:r>
            <a:r>
              <a:rPr lang="en-GB" dirty="0"/>
              <a:t> </a:t>
            </a:r>
            <a:r>
              <a:rPr lang="en-GB" dirty="0" err="1"/>
              <a:t>upp</a:t>
            </a:r>
            <a:r>
              <a:rPr lang="en-GB" dirty="0"/>
              <a:t> á </a:t>
            </a:r>
            <a:r>
              <a:rPr lang="en-GB" dirty="0" err="1"/>
              <a:t>nágranna</a:t>
            </a:r>
            <a:r>
              <a:rPr lang="en-GB" dirty="0"/>
              <a:t> og </a:t>
            </a:r>
            <a:r>
              <a:rPr lang="en-GB" dirty="0" err="1"/>
              <a:t>reyndu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kynnast</a:t>
            </a:r>
            <a:r>
              <a:rPr lang="en-GB" dirty="0"/>
              <a:t> </a:t>
            </a:r>
            <a:r>
              <a:rPr lang="en-GB" dirty="0" err="1"/>
              <a:t>þeim</a:t>
            </a:r>
            <a:r>
              <a:rPr lang="en-GB" dirty="0"/>
              <a:t> </a:t>
            </a:r>
            <a:r>
              <a:rPr lang="en-GB" dirty="0" err="1"/>
              <a:t>betur</a:t>
            </a:r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6EB636D-39E9-4A07-BACF-1B94D46554E5}"/>
              </a:ext>
            </a:extLst>
          </p:cNvPr>
          <p:cNvSpPr txBox="1"/>
          <p:nvPr/>
        </p:nvSpPr>
        <p:spPr>
          <a:xfrm>
            <a:off x="6408170" y="4526440"/>
            <a:ext cx="126049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FFE4DC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Veldu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lyfta</a:t>
            </a:r>
            <a:r>
              <a:rPr lang="en-US" dirty="0"/>
              <a:t> </a:t>
            </a:r>
            <a:r>
              <a:rPr lang="en-US" dirty="0" err="1"/>
              <a:t>fólki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í </a:t>
            </a:r>
            <a:r>
              <a:rPr lang="en-US" dirty="0" err="1"/>
              <a:t>stað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draga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niður</a:t>
            </a:r>
            <a:endParaRPr lang="en-GB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C4B5001-B318-4C7A-8B72-5CFC01157861}"/>
              </a:ext>
            </a:extLst>
          </p:cNvPr>
          <p:cNvSpPr txBox="1"/>
          <p:nvPr/>
        </p:nvSpPr>
        <p:spPr>
          <a:xfrm>
            <a:off x="9141898" y="812836"/>
            <a:ext cx="1270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Gefðu</a:t>
            </a:r>
            <a:r>
              <a:rPr lang="en-US" dirty="0"/>
              <a:t> </a:t>
            </a:r>
            <a:r>
              <a:rPr lang="en-US" dirty="0" err="1"/>
              <a:t>þér</a:t>
            </a:r>
            <a:r>
              <a:rPr lang="en-US" dirty="0"/>
              <a:t> </a:t>
            </a:r>
            <a:r>
              <a:rPr lang="en-US" dirty="0" err="1"/>
              <a:t>fimm</a:t>
            </a:r>
            <a:r>
              <a:rPr lang="en-US" dirty="0"/>
              <a:t> </a:t>
            </a:r>
            <a:r>
              <a:rPr lang="en-US" dirty="0" err="1"/>
              <a:t>mínútur</a:t>
            </a:r>
            <a:r>
              <a:rPr lang="en-US" dirty="0"/>
              <a:t> til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sitja</a:t>
            </a:r>
            <a:r>
              <a:rPr lang="en-US" dirty="0"/>
              <a:t> </a:t>
            </a:r>
            <a:r>
              <a:rPr lang="en-US" dirty="0" err="1"/>
              <a:t>kyrr</a:t>
            </a:r>
            <a:r>
              <a:rPr lang="en-US" dirty="0"/>
              <a:t> og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djúpt</a:t>
            </a:r>
            <a:endParaRPr lang="en-GB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EFB98D3-919F-4C53-8577-CF5FF263AE04}"/>
              </a:ext>
            </a:extLst>
          </p:cNvPr>
          <p:cNvSpPr txBox="1"/>
          <p:nvPr/>
        </p:nvSpPr>
        <p:spPr>
          <a:xfrm>
            <a:off x="923046" y="3289823"/>
            <a:ext cx="126420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Borðaðu</a:t>
            </a:r>
            <a:r>
              <a:rPr lang="en-GB" dirty="0"/>
              <a:t> </a:t>
            </a:r>
            <a:r>
              <a:rPr lang="en-GB" dirty="0" err="1"/>
              <a:t>hollan</a:t>
            </a:r>
            <a:r>
              <a:rPr lang="en-GB" dirty="0"/>
              <a:t> og </a:t>
            </a:r>
            <a:r>
              <a:rPr lang="en-GB" dirty="0" err="1"/>
              <a:t>virkilega</a:t>
            </a:r>
            <a:r>
              <a:rPr lang="en-GB" dirty="0"/>
              <a:t> </a:t>
            </a:r>
            <a:r>
              <a:rPr lang="en-GB" dirty="0" err="1"/>
              <a:t>nærandi</a:t>
            </a:r>
            <a:r>
              <a:rPr lang="en-GB" dirty="0"/>
              <a:t> mat í </a:t>
            </a:r>
            <a:r>
              <a:rPr lang="en-GB" dirty="0" err="1"/>
              <a:t>dag</a:t>
            </a:r>
            <a:endParaRPr lang="en-GB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35CFC51-2A8B-4829-B6D4-1B8DA5927F0E}"/>
              </a:ext>
            </a:extLst>
          </p:cNvPr>
          <p:cNvSpPr txBox="1"/>
          <p:nvPr/>
        </p:nvSpPr>
        <p:spPr>
          <a:xfrm>
            <a:off x="5036543" y="2058322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Þakkaðu</a:t>
            </a:r>
            <a:r>
              <a:rPr lang="en-US" dirty="0"/>
              <a:t> </a:t>
            </a:r>
            <a:r>
              <a:rPr lang="en-US" dirty="0" err="1"/>
              <a:t>þeim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stendur</a:t>
            </a:r>
            <a:r>
              <a:rPr lang="en-US" dirty="0"/>
              <a:t> í </a:t>
            </a:r>
            <a:r>
              <a:rPr lang="en-US" dirty="0" err="1"/>
              <a:t>þakkaskuld</a:t>
            </a:r>
            <a:r>
              <a:rPr lang="en-US" dirty="0"/>
              <a:t> við og </a:t>
            </a:r>
            <a:r>
              <a:rPr lang="en-US" dirty="0" err="1"/>
              <a:t>láttu</a:t>
            </a:r>
            <a:r>
              <a:rPr lang="en-US" dirty="0"/>
              <a:t> vita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hverju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2EA684-3953-4123-8346-AD7BA456E375}"/>
              </a:ext>
            </a:extLst>
          </p:cNvPr>
          <p:cNvSpPr txBox="1"/>
          <p:nvPr/>
        </p:nvSpPr>
        <p:spPr>
          <a:xfrm>
            <a:off x="6408650" y="3291052"/>
            <a:ext cx="12639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Endurnýjaðu</a:t>
            </a:r>
            <a:r>
              <a:rPr lang="en-GB" dirty="0"/>
              <a:t> </a:t>
            </a:r>
            <a:r>
              <a:rPr lang="en-GB" dirty="0" err="1"/>
              <a:t>kynni</a:t>
            </a:r>
            <a:r>
              <a:rPr lang="en-GB" dirty="0"/>
              <a:t> við </a:t>
            </a:r>
            <a:r>
              <a:rPr lang="en-GB" dirty="0" err="1"/>
              <a:t>gamlan</a:t>
            </a:r>
            <a:r>
              <a:rPr lang="en-GB" dirty="0"/>
              <a:t> vin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10E1175-87BB-46B3-A3D1-75A06FFA633A}"/>
              </a:ext>
            </a:extLst>
          </p:cNvPr>
          <p:cNvSpPr txBox="1"/>
          <p:nvPr/>
        </p:nvSpPr>
        <p:spPr>
          <a:xfrm>
            <a:off x="7770390" y="4526440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Finndu</a:t>
            </a:r>
            <a:r>
              <a:rPr lang="en-GB" dirty="0"/>
              <a:t> </a:t>
            </a:r>
            <a:r>
              <a:rPr lang="en-GB" dirty="0" err="1"/>
              <a:t>leið</a:t>
            </a:r>
            <a:r>
              <a:rPr lang="en-GB" dirty="0"/>
              <a:t> til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nýta</a:t>
            </a:r>
            <a:r>
              <a:rPr lang="en-GB" dirty="0"/>
              <a:t> </a:t>
            </a:r>
            <a:r>
              <a:rPr lang="en-GB" dirty="0" err="1"/>
              <a:t>einn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styrkleikum</a:t>
            </a:r>
            <a:r>
              <a:rPr lang="en-GB" dirty="0"/>
              <a:t> </a:t>
            </a:r>
            <a:r>
              <a:rPr lang="en-GB" dirty="0" err="1"/>
              <a:t>þínum</a:t>
            </a:r>
            <a:r>
              <a:rPr lang="en-GB" dirty="0"/>
              <a:t> í </a:t>
            </a:r>
            <a:r>
              <a:rPr lang="en-GB" dirty="0" err="1"/>
              <a:t>dag</a:t>
            </a:r>
            <a:endParaRPr lang="en-GB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D64C4FE-A032-41CF-91F8-F7B942EDB80E}"/>
              </a:ext>
            </a:extLst>
          </p:cNvPr>
          <p:cNvSpPr txBox="1"/>
          <p:nvPr/>
        </p:nvSpPr>
        <p:spPr>
          <a:xfrm>
            <a:off x="2296271" y="4526440"/>
            <a:ext cx="125995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Skipuleggðu</a:t>
            </a:r>
            <a:r>
              <a:rPr lang="en-GB" dirty="0"/>
              <a:t> </a:t>
            </a:r>
            <a:r>
              <a:rPr lang="en-GB" dirty="0" err="1"/>
              <a:t>eitthvað</a:t>
            </a:r>
            <a:r>
              <a:rPr lang="en-GB" dirty="0"/>
              <a:t> </a:t>
            </a:r>
            <a:r>
              <a:rPr lang="en-GB" dirty="0" err="1"/>
              <a:t>sniðugt</a:t>
            </a:r>
            <a:r>
              <a:rPr lang="en-GB" dirty="0"/>
              <a:t> og </a:t>
            </a:r>
            <a:r>
              <a:rPr lang="en-GB" dirty="0" err="1"/>
              <a:t>leyfðu</a:t>
            </a:r>
            <a:r>
              <a:rPr lang="en-GB" dirty="0"/>
              <a:t> </a:t>
            </a:r>
            <a:r>
              <a:rPr lang="en-GB" dirty="0" err="1"/>
              <a:t>öðrum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taka </a:t>
            </a:r>
            <a:r>
              <a:rPr lang="en-GB" dirty="0" err="1"/>
              <a:t>þátt</a:t>
            </a:r>
            <a:endParaRPr lang="en-GB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B735C15-7B6C-4A46-8E29-CAC948DE7705}"/>
              </a:ext>
            </a:extLst>
          </p:cNvPr>
          <p:cNvSpPr txBox="1"/>
          <p:nvPr/>
        </p:nvSpPr>
        <p:spPr>
          <a:xfrm>
            <a:off x="6398352" y="2058322"/>
            <a:ext cx="127030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Slökktu</a:t>
            </a:r>
            <a:r>
              <a:rPr lang="en-US" dirty="0"/>
              <a:t> á </a:t>
            </a:r>
            <a:r>
              <a:rPr lang="en-US" dirty="0" err="1"/>
              <a:t>öllum</a:t>
            </a:r>
            <a:r>
              <a:rPr lang="en-US" dirty="0"/>
              <a:t> </a:t>
            </a:r>
            <a:r>
              <a:rPr lang="en-US" dirty="0" err="1"/>
              <a:t>snjalltækjum</a:t>
            </a:r>
            <a:r>
              <a:rPr lang="en-US" dirty="0"/>
              <a:t> </a:t>
            </a:r>
            <a:r>
              <a:rPr lang="en-US" dirty="0" err="1"/>
              <a:t>a.m.k</a:t>
            </a:r>
            <a:r>
              <a:rPr lang="en-US" dirty="0"/>
              <a:t>. </a:t>
            </a:r>
            <a:r>
              <a:rPr lang="en-US" dirty="0" err="1"/>
              <a:t>klukkutíma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svefninn</a:t>
            </a:r>
            <a:endParaRPr lang="en-GB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12866CC-49E1-44E6-ADEF-EBDF56F39E23}"/>
              </a:ext>
            </a:extLst>
          </p:cNvPr>
          <p:cNvSpPr txBox="1"/>
          <p:nvPr/>
        </p:nvSpPr>
        <p:spPr>
          <a:xfrm>
            <a:off x="7771632" y="3291346"/>
            <a:ext cx="126931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Beindu</a:t>
            </a:r>
            <a:r>
              <a:rPr lang="en-GB" dirty="0"/>
              <a:t> </a:t>
            </a:r>
            <a:r>
              <a:rPr lang="en-GB" dirty="0" err="1"/>
              <a:t>sjónum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því</a:t>
            </a:r>
            <a:r>
              <a:rPr lang="en-GB" dirty="0"/>
              <a:t> </a:t>
            </a:r>
            <a:r>
              <a:rPr lang="en-GB" dirty="0" err="1"/>
              <a:t>jákvæða</a:t>
            </a:r>
            <a:r>
              <a:rPr lang="en-GB" dirty="0"/>
              <a:t> </a:t>
            </a:r>
            <a:r>
              <a:rPr lang="en-GB" dirty="0" err="1"/>
              <a:t>þó</a:t>
            </a:r>
            <a:r>
              <a:rPr lang="en-GB" dirty="0"/>
              <a:t> </a:t>
            </a:r>
            <a:r>
              <a:rPr lang="en-GB" dirty="0" err="1"/>
              <a:t>dagurinn</a:t>
            </a:r>
            <a:r>
              <a:rPr lang="en-GB" dirty="0"/>
              <a:t> </a:t>
            </a:r>
            <a:r>
              <a:rPr lang="en-GB" dirty="0" err="1"/>
              <a:t>mætti</a:t>
            </a:r>
            <a:r>
              <a:rPr lang="en-GB" dirty="0"/>
              <a:t> vera </a:t>
            </a:r>
            <a:r>
              <a:rPr lang="en-GB" dirty="0" err="1"/>
              <a:t>betri</a:t>
            </a:r>
            <a:endParaRPr lang="en-GB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915CCD3-0C15-485C-8824-B2E3FCB32920}"/>
              </a:ext>
            </a:extLst>
          </p:cNvPr>
          <p:cNvSpPr txBox="1"/>
          <p:nvPr/>
        </p:nvSpPr>
        <p:spPr>
          <a:xfrm>
            <a:off x="9141632" y="4526440"/>
            <a:ext cx="1264202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Taktu</a:t>
            </a:r>
            <a:r>
              <a:rPr lang="en-US" dirty="0"/>
              <a:t> á </a:t>
            </a:r>
            <a:r>
              <a:rPr lang="en-US" dirty="0" err="1"/>
              <a:t>neikvæðum</a:t>
            </a:r>
            <a:r>
              <a:rPr lang="en-US" dirty="0"/>
              <a:t> </a:t>
            </a:r>
            <a:r>
              <a:rPr lang="en-US" dirty="0" err="1"/>
              <a:t>hugsunum</a:t>
            </a:r>
            <a:r>
              <a:rPr lang="en-US" dirty="0"/>
              <a:t> og </a:t>
            </a:r>
            <a:r>
              <a:rPr lang="en-US" dirty="0" err="1"/>
              <a:t>finndu</a:t>
            </a:r>
            <a:r>
              <a:rPr lang="en-US" dirty="0"/>
              <a:t> </a:t>
            </a:r>
            <a:r>
              <a:rPr lang="en-US" dirty="0" err="1"/>
              <a:t>ljósu</a:t>
            </a:r>
            <a:r>
              <a:rPr lang="en-US" dirty="0"/>
              <a:t> </a:t>
            </a:r>
            <a:r>
              <a:rPr lang="en-US" dirty="0" err="1"/>
              <a:t>punktana</a:t>
            </a:r>
            <a:endParaRPr lang="en-GB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F1DEFCA-D272-4182-9200-DD2F23317F72}"/>
              </a:ext>
            </a:extLst>
          </p:cNvPr>
          <p:cNvSpPr txBox="1"/>
          <p:nvPr/>
        </p:nvSpPr>
        <p:spPr>
          <a:xfrm>
            <a:off x="923048" y="2044019"/>
            <a:ext cx="1264200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Lærðu</a:t>
            </a:r>
            <a:r>
              <a:rPr lang="en-US" dirty="0"/>
              <a:t> </a:t>
            </a:r>
            <a:r>
              <a:rPr lang="en-US" dirty="0" err="1"/>
              <a:t>eitthvað</a:t>
            </a:r>
            <a:r>
              <a:rPr lang="en-US" dirty="0"/>
              <a:t> </a:t>
            </a:r>
            <a:r>
              <a:rPr lang="en-US" dirty="0" err="1"/>
              <a:t>nýtt</a:t>
            </a:r>
            <a:r>
              <a:rPr lang="en-US" dirty="0"/>
              <a:t> og </a:t>
            </a:r>
            <a:r>
              <a:rPr lang="en-US" dirty="0" err="1"/>
              <a:t>deildu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öðrum</a:t>
            </a:r>
            <a:endParaRPr lang="en-GB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C3F6E-761D-4774-9585-6DD1C6E164D6}"/>
              </a:ext>
            </a:extLst>
          </p:cNvPr>
          <p:cNvSpPr txBox="1"/>
          <p:nvPr/>
        </p:nvSpPr>
        <p:spPr>
          <a:xfrm>
            <a:off x="2296271" y="3291052"/>
            <a:ext cx="1264941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Farðu</a:t>
            </a:r>
            <a:r>
              <a:rPr lang="en-GB" dirty="0"/>
              <a:t> </a:t>
            </a:r>
            <a:r>
              <a:rPr lang="en-GB" dirty="0" err="1"/>
              <a:t>út</a:t>
            </a:r>
            <a:r>
              <a:rPr lang="en-GB" dirty="0"/>
              <a:t> </a:t>
            </a:r>
            <a:r>
              <a:rPr lang="en-GB" dirty="0" err="1"/>
              <a:t>undir</a:t>
            </a:r>
            <a:r>
              <a:rPr lang="en-GB" dirty="0"/>
              <a:t> </a:t>
            </a:r>
            <a:r>
              <a:rPr lang="en-GB" dirty="0" err="1"/>
              <a:t>bert</a:t>
            </a:r>
            <a:r>
              <a:rPr lang="en-GB" dirty="0"/>
              <a:t> loft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taktu</a:t>
            </a:r>
            <a:r>
              <a:rPr lang="en-GB" dirty="0"/>
              <a:t> </a:t>
            </a:r>
            <a:r>
              <a:rPr lang="en-GB" dirty="0" err="1"/>
              <a:t>eftir</a:t>
            </a:r>
            <a:r>
              <a:rPr lang="en-GB" dirty="0"/>
              <a:t> </a:t>
            </a:r>
            <a:r>
              <a:rPr lang="en-GB" dirty="0" err="1"/>
              <a:t>fimm</a:t>
            </a:r>
            <a:r>
              <a:rPr lang="en-GB" dirty="0"/>
              <a:t> </a:t>
            </a:r>
            <a:r>
              <a:rPr lang="en-GB" dirty="0" err="1"/>
              <a:t>fallegum</a:t>
            </a:r>
            <a:r>
              <a:rPr lang="en-GB" dirty="0"/>
              <a:t> </a:t>
            </a:r>
            <a:r>
              <a:rPr lang="en-GB" dirty="0" err="1"/>
              <a:t>hlutum</a:t>
            </a:r>
            <a:endParaRPr lang="en-GB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E0A4206-FAAF-4C1D-9232-364FE40FD45D}"/>
              </a:ext>
            </a:extLst>
          </p:cNvPr>
          <p:cNvSpPr txBox="1"/>
          <p:nvPr/>
        </p:nvSpPr>
        <p:spPr>
          <a:xfrm>
            <a:off x="3669320" y="4526440"/>
            <a:ext cx="126918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GB" dirty="0" err="1"/>
              <a:t>Leggðu</a:t>
            </a:r>
            <a:r>
              <a:rPr lang="en-GB" dirty="0"/>
              <a:t> </a:t>
            </a:r>
            <a:r>
              <a:rPr lang="en-GB" dirty="0" err="1"/>
              <a:t>frá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snjalltækin</a:t>
            </a:r>
            <a:r>
              <a:rPr lang="en-GB" dirty="0"/>
              <a:t> og </a:t>
            </a:r>
            <a:r>
              <a:rPr lang="en-GB" dirty="0" err="1"/>
              <a:t>einbeittu</a:t>
            </a:r>
            <a:r>
              <a:rPr lang="en-GB" dirty="0"/>
              <a:t> </a:t>
            </a:r>
            <a:r>
              <a:rPr lang="en-GB" dirty="0" err="1"/>
              <a:t>þér</a:t>
            </a:r>
            <a:r>
              <a:rPr lang="en-GB" dirty="0"/>
              <a:t> </a:t>
            </a:r>
            <a:r>
              <a:rPr lang="en-GB" dirty="0" err="1"/>
              <a:t>að</a:t>
            </a:r>
            <a:r>
              <a:rPr lang="en-GB" dirty="0"/>
              <a:t> </a:t>
            </a:r>
            <a:r>
              <a:rPr lang="en-GB" dirty="0" err="1"/>
              <a:t>stað</a:t>
            </a:r>
            <a:r>
              <a:rPr lang="en-GB" dirty="0"/>
              <a:t> og </a:t>
            </a:r>
            <a:r>
              <a:rPr lang="en-GB" dirty="0" err="1"/>
              <a:t>stund</a:t>
            </a:r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129A53-E787-4694-9E48-D2FCD9C1FC52}"/>
              </a:ext>
            </a:extLst>
          </p:cNvPr>
          <p:cNvSpPr txBox="1"/>
          <p:nvPr/>
        </p:nvSpPr>
        <p:spPr>
          <a:xfrm>
            <a:off x="593070" y="386304"/>
            <a:ext cx="1814372" cy="24293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>
            <a:defPPr>
              <a:defRPr lang="en-US"/>
            </a:defPPr>
            <a:lvl1pPr algn="ctr">
              <a:defRPr sz="2051">
                <a:solidFill>
                  <a:srgbClr val="6DA742"/>
                </a:solidFill>
                <a:latin typeface="Flama Condensed Basic" panose="02000000000000000000" pitchFamily="2" charset="0"/>
              </a:defRPr>
            </a:lvl1pPr>
          </a:lstStyle>
          <a:p>
            <a:r>
              <a:rPr lang="en-GB" sz="1600" dirty="0"/>
              <a:t>SUNNUDAGUR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B574264-6AD9-4C7A-9D14-656A3EE7122D}"/>
              </a:ext>
            </a:extLst>
          </p:cNvPr>
          <p:cNvSpPr txBox="1"/>
          <p:nvPr/>
        </p:nvSpPr>
        <p:spPr>
          <a:xfrm>
            <a:off x="2074092" y="345938"/>
            <a:ext cx="1707741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MÁNUDAGUR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8BAE61-FE8B-4D86-9933-156F11BA6A6D}"/>
              </a:ext>
            </a:extLst>
          </p:cNvPr>
          <p:cNvSpPr txBox="1"/>
          <p:nvPr/>
        </p:nvSpPr>
        <p:spPr>
          <a:xfrm>
            <a:off x="3467423" y="345938"/>
            <a:ext cx="1687981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ÞRIÐJUDAGUR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DE11C0-8AEE-4A43-9F6A-1A9835FF8DFC}"/>
              </a:ext>
            </a:extLst>
          </p:cNvPr>
          <p:cNvSpPr txBox="1"/>
          <p:nvPr/>
        </p:nvSpPr>
        <p:spPr>
          <a:xfrm>
            <a:off x="4816922" y="345938"/>
            <a:ext cx="1674129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MIÐVIKUDAGUR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DB9CA83-D0C4-4A88-ACF7-AF2711CA3134}"/>
              </a:ext>
            </a:extLst>
          </p:cNvPr>
          <p:cNvSpPr txBox="1"/>
          <p:nvPr/>
        </p:nvSpPr>
        <p:spPr>
          <a:xfrm>
            <a:off x="6183342" y="345938"/>
            <a:ext cx="1687981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FIMMTUDAGUR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CEF334-96DB-49E6-9735-AE7CFB57822A}"/>
              </a:ext>
            </a:extLst>
          </p:cNvPr>
          <p:cNvSpPr txBox="1"/>
          <p:nvPr/>
        </p:nvSpPr>
        <p:spPr>
          <a:xfrm>
            <a:off x="7551032" y="345938"/>
            <a:ext cx="1674129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FÖSTUDAGUR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D8DAC91-B95C-4853-B7A6-7015FB1ABC60}"/>
              </a:ext>
            </a:extLst>
          </p:cNvPr>
          <p:cNvSpPr txBox="1"/>
          <p:nvPr/>
        </p:nvSpPr>
        <p:spPr>
          <a:xfrm>
            <a:off x="8901024" y="345938"/>
            <a:ext cx="1668994" cy="305158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GB" sz="1600" dirty="0">
                <a:solidFill>
                  <a:srgbClr val="6DA742"/>
                </a:solidFill>
                <a:latin typeface="Flama Condensed Basic" panose="02000000000000000000" pitchFamily="2" charset="0"/>
              </a:rPr>
              <a:t>LAUGARDAGUR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088842B-2530-45C1-AF6A-B0F485F035BB}"/>
              </a:ext>
            </a:extLst>
          </p:cNvPr>
          <p:cNvSpPr txBox="1"/>
          <p:nvPr/>
        </p:nvSpPr>
        <p:spPr>
          <a:xfrm>
            <a:off x="2299852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Finndu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eitthvað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þrennt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til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að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hlakka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til á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nýju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FFE4DC"/>
                </a:solidFill>
                <a:latin typeface="Campton SemiBold" panose="020B0004020102020203" pitchFamily="34" charset="0"/>
              </a:rPr>
              <a:t>ári</a:t>
            </a:r>
            <a:r>
              <a:rPr lang="en-US" b="1" dirty="0">
                <a:solidFill>
                  <a:srgbClr val="FFE4DC"/>
                </a:solidFill>
                <a:latin typeface="Campton SemiBold" panose="020B0004020102020203" pitchFamily="34" charset="0"/>
              </a:rPr>
              <a:t> </a:t>
            </a:r>
            <a:endParaRPr lang="en-GB" b="1" dirty="0">
              <a:solidFill>
                <a:srgbClr val="FFE4DC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ABF91CE-7A01-42D5-8706-394CE62A79D4}"/>
              </a:ext>
            </a:extLst>
          </p:cNvPr>
          <p:cNvSpPr txBox="1"/>
          <p:nvPr/>
        </p:nvSpPr>
        <p:spPr>
          <a:xfrm>
            <a:off x="3667717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Gefðu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þér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tíma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til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að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dekra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aðeins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við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þig</a:t>
            </a:r>
            <a:r>
              <a:rPr lang="en-US" b="1" dirty="0">
                <a:solidFill>
                  <a:srgbClr val="A40033"/>
                </a:solidFill>
                <a:latin typeface="Campton SemiBold" panose="020B0004020102020203" pitchFamily="34" charset="0"/>
              </a:rPr>
              <a:t> í </a:t>
            </a:r>
            <a:r>
              <a:rPr lang="en-US" b="1" dirty="0" err="1">
                <a:solidFill>
                  <a:srgbClr val="A40033"/>
                </a:solidFill>
                <a:latin typeface="Campton SemiBold" panose="020B0004020102020203" pitchFamily="34" charset="0"/>
              </a:rPr>
              <a:t>dag</a:t>
            </a:r>
            <a:endParaRPr lang="en-GB" b="1" dirty="0">
              <a:solidFill>
                <a:srgbClr val="A40033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AA14659-BDDC-4BAB-8A39-56D4797A9625}"/>
              </a:ext>
            </a:extLst>
          </p:cNvPr>
          <p:cNvSpPr txBox="1"/>
          <p:nvPr/>
        </p:nvSpPr>
        <p:spPr>
          <a:xfrm>
            <a:off x="5040995" y="811490"/>
            <a:ext cx="1259756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000" b="0" i="0" u="none" strike="noStrike" baseline="0">
                <a:solidFill>
                  <a:srgbClr val="0C5572"/>
                </a:solidFill>
                <a:latin typeface="Campton Book" panose="020B0004020102020203" pitchFamily="34" charset="0"/>
              </a:defRPr>
            </a:lvl1pPr>
          </a:lstStyle>
          <a:p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Gerðu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eitthvað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fallegt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fyrir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aðra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til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að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lífga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upp</a:t>
            </a:r>
            <a:r>
              <a:rPr lang="en-US" sz="1100" b="1" dirty="0">
                <a:solidFill>
                  <a:srgbClr val="D4F7F0"/>
                </a:solidFill>
                <a:latin typeface="Campton SemiBold" panose="020B0004020102020203" pitchFamily="34" charset="0"/>
              </a:rPr>
              <a:t> á </a:t>
            </a:r>
            <a:r>
              <a:rPr lang="en-US" sz="1100" b="1" dirty="0" err="1">
                <a:solidFill>
                  <a:srgbClr val="D4F7F0"/>
                </a:solidFill>
                <a:latin typeface="Campton SemiBold" panose="020B0004020102020203" pitchFamily="34" charset="0"/>
              </a:rPr>
              <a:t>daginn</a:t>
            </a:r>
            <a:endParaRPr lang="en-GB" sz="1100" b="1" dirty="0">
              <a:solidFill>
                <a:srgbClr val="D4F7F0"/>
              </a:solidFill>
              <a:latin typeface="Campton SemiBold" panose="020B0004020102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A50AAB2-9BED-494C-9989-E9E977132D26}"/>
              </a:ext>
            </a:extLst>
          </p:cNvPr>
          <p:cNvSpPr txBox="1"/>
          <p:nvPr/>
        </p:nvSpPr>
        <p:spPr>
          <a:xfrm>
            <a:off x="5036128" y="5762926"/>
            <a:ext cx="1268713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D4F7F0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Skrifaðu</a:t>
            </a:r>
            <a:r>
              <a:rPr lang="en-US" dirty="0"/>
              <a:t> </a:t>
            </a:r>
            <a:r>
              <a:rPr lang="en-US" dirty="0" err="1"/>
              <a:t>niður</a:t>
            </a:r>
            <a:r>
              <a:rPr lang="en-US" dirty="0"/>
              <a:t> </a:t>
            </a:r>
            <a:r>
              <a:rPr lang="en-US" dirty="0" err="1"/>
              <a:t>vonir</a:t>
            </a:r>
            <a:r>
              <a:rPr lang="en-US" dirty="0"/>
              <a:t> </a:t>
            </a:r>
            <a:r>
              <a:rPr lang="en-US" dirty="0" err="1"/>
              <a:t>þínar</a:t>
            </a:r>
            <a:r>
              <a:rPr lang="en-US" dirty="0"/>
              <a:t> og </a:t>
            </a:r>
            <a:r>
              <a:rPr lang="en-US" dirty="0" err="1"/>
              <a:t>framtíðaráform</a:t>
            </a:r>
            <a:endParaRPr lang="en-GB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9A6E8603-58E5-4D1D-AC13-20596FCEBF35}"/>
              </a:ext>
            </a:extLst>
          </p:cNvPr>
          <p:cNvSpPr txBox="1"/>
          <p:nvPr/>
        </p:nvSpPr>
        <p:spPr>
          <a:xfrm>
            <a:off x="3667720" y="5768982"/>
            <a:ext cx="1269189" cy="1124648"/>
          </a:xfrm>
          <a:prstGeom prst="rect">
            <a:avLst/>
          </a:prstGeom>
          <a:noFill/>
        </p:spPr>
        <p:txBody>
          <a:bodyPr wrap="square" lIns="54000" tIns="0" rIns="5400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1" i="0" u="none" strike="noStrike" baseline="0">
                <a:solidFill>
                  <a:srgbClr val="A40033"/>
                </a:solidFill>
                <a:latin typeface="Campton SemiBold" panose="020B0004020102020203" pitchFamily="34" charset="0"/>
              </a:defRPr>
            </a:lvl1pPr>
          </a:lstStyle>
          <a:p>
            <a:r>
              <a:rPr lang="en-US" dirty="0" err="1"/>
              <a:t>Kannaðu</a:t>
            </a:r>
            <a:r>
              <a:rPr lang="en-US" dirty="0"/>
              <a:t>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þú</a:t>
            </a:r>
            <a:r>
              <a:rPr lang="en-US" dirty="0"/>
              <a:t> </a:t>
            </a:r>
            <a:r>
              <a:rPr lang="en-US" dirty="0" err="1"/>
              <a:t>getur</a:t>
            </a:r>
            <a:r>
              <a:rPr lang="en-US" dirty="0"/>
              <a:t> </a:t>
            </a:r>
            <a:r>
              <a:rPr lang="en-US" dirty="0" err="1"/>
              <a:t>brosað</a:t>
            </a:r>
            <a:r>
              <a:rPr lang="en-US" dirty="0"/>
              <a:t> til </a:t>
            </a:r>
            <a:r>
              <a:rPr lang="en-US" dirty="0" err="1"/>
              <a:t>margra</a:t>
            </a:r>
            <a:r>
              <a:rPr lang="en-US" dirty="0"/>
              <a:t> í </a:t>
            </a:r>
            <a:r>
              <a:rPr lang="en-US" dirty="0" err="1"/>
              <a:t>dag</a:t>
            </a:r>
            <a:endParaRPr lang="en-GB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D8B5C09-323A-400D-83CE-E1B26C34382A}"/>
              </a:ext>
            </a:extLst>
          </p:cNvPr>
          <p:cNvSpPr txBox="1"/>
          <p:nvPr/>
        </p:nvSpPr>
        <p:spPr>
          <a:xfrm>
            <a:off x="6399669" y="574556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72B209-7EFA-4401-A22C-56233C192EE8}"/>
              </a:ext>
            </a:extLst>
          </p:cNvPr>
          <p:cNvSpPr txBox="1"/>
          <p:nvPr/>
        </p:nvSpPr>
        <p:spPr>
          <a:xfrm>
            <a:off x="7769318" y="574556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BFBEBEA-440E-4C8F-BA03-F4328215EA3A}"/>
              </a:ext>
            </a:extLst>
          </p:cNvPr>
          <p:cNvSpPr txBox="1"/>
          <p:nvPr/>
        </p:nvSpPr>
        <p:spPr>
          <a:xfrm>
            <a:off x="2292487" y="82218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F4C7BC1-8C2B-48FD-89A4-AC5D66F63E59}"/>
              </a:ext>
            </a:extLst>
          </p:cNvPr>
          <p:cNvSpPr txBox="1"/>
          <p:nvPr/>
        </p:nvSpPr>
        <p:spPr>
          <a:xfrm>
            <a:off x="3658773" y="81006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C59A4A-40CD-43DE-A3DC-C4821795E0D0}"/>
              </a:ext>
            </a:extLst>
          </p:cNvPr>
          <p:cNvSpPr txBox="1"/>
          <p:nvPr/>
        </p:nvSpPr>
        <p:spPr>
          <a:xfrm>
            <a:off x="5032092" y="81006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9D6876-A3E7-48EC-B0EF-8C96C88F76E0}"/>
              </a:ext>
            </a:extLst>
          </p:cNvPr>
          <p:cNvSpPr txBox="1"/>
          <p:nvPr/>
        </p:nvSpPr>
        <p:spPr>
          <a:xfrm>
            <a:off x="6403334" y="82218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773E62-60B0-4BB6-BC20-E46088BF3EEB}"/>
              </a:ext>
            </a:extLst>
          </p:cNvPr>
          <p:cNvSpPr txBox="1"/>
          <p:nvPr/>
        </p:nvSpPr>
        <p:spPr>
          <a:xfrm>
            <a:off x="7764636" y="81341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976979C-855A-4DDA-AD81-52BBF7D59936}"/>
              </a:ext>
            </a:extLst>
          </p:cNvPr>
          <p:cNvSpPr txBox="1"/>
          <p:nvPr/>
        </p:nvSpPr>
        <p:spPr>
          <a:xfrm>
            <a:off x="9138703" y="81341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C868CC3-BF0C-4922-B556-94B49B6B9469}"/>
              </a:ext>
            </a:extLst>
          </p:cNvPr>
          <p:cNvSpPr txBox="1"/>
          <p:nvPr/>
        </p:nvSpPr>
        <p:spPr>
          <a:xfrm>
            <a:off x="925702" y="205671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7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6637C9E-4906-471D-A008-9338F828BBB8}"/>
              </a:ext>
            </a:extLst>
          </p:cNvPr>
          <p:cNvSpPr txBox="1"/>
          <p:nvPr/>
        </p:nvSpPr>
        <p:spPr>
          <a:xfrm>
            <a:off x="2300549" y="205075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B4718F0-833E-42CF-B1DD-D29EAFD212F5}"/>
              </a:ext>
            </a:extLst>
          </p:cNvPr>
          <p:cNvSpPr txBox="1"/>
          <p:nvPr/>
        </p:nvSpPr>
        <p:spPr>
          <a:xfrm>
            <a:off x="3669910" y="205075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9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89B7473-A501-4388-AD75-94806A8E22C2}"/>
              </a:ext>
            </a:extLst>
          </p:cNvPr>
          <p:cNvSpPr txBox="1"/>
          <p:nvPr/>
        </p:nvSpPr>
        <p:spPr>
          <a:xfrm>
            <a:off x="5048491" y="205680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0D74A6-2CE0-466B-804A-9B2DA46E3087}"/>
              </a:ext>
            </a:extLst>
          </p:cNvPr>
          <p:cNvSpPr txBox="1"/>
          <p:nvPr/>
        </p:nvSpPr>
        <p:spPr>
          <a:xfrm>
            <a:off x="6402373" y="205680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4668DA-9045-4A65-B68C-22D967AFA341}"/>
              </a:ext>
            </a:extLst>
          </p:cNvPr>
          <p:cNvSpPr txBox="1"/>
          <p:nvPr/>
        </p:nvSpPr>
        <p:spPr>
          <a:xfrm>
            <a:off x="7772460" y="2050060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D4BA99B-3D50-4D1B-B115-71A04F503150}"/>
              </a:ext>
            </a:extLst>
          </p:cNvPr>
          <p:cNvSpPr txBox="1"/>
          <p:nvPr/>
        </p:nvSpPr>
        <p:spPr>
          <a:xfrm>
            <a:off x="9136738" y="2050060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3A7EE81-028B-4E13-8459-CD9A44E7F6CF}"/>
              </a:ext>
            </a:extLst>
          </p:cNvPr>
          <p:cNvSpPr txBox="1"/>
          <p:nvPr/>
        </p:nvSpPr>
        <p:spPr>
          <a:xfrm>
            <a:off x="928058" y="3293355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6CC130D-232A-4AFF-A55A-B9CA776AE36D}"/>
              </a:ext>
            </a:extLst>
          </p:cNvPr>
          <p:cNvSpPr txBox="1"/>
          <p:nvPr/>
        </p:nvSpPr>
        <p:spPr>
          <a:xfrm>
            <a:off x="2303450" y="329320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ADF5A0D-2038-438F-AD56-0AC9D919AA57}"/>
              </a:ext>
            </a:extLst>
          </p:cNvPr>
          <p:cNvSpPr txBox="1"/>
          <p:nvPr/>
        </p:nvSpPr>
        <p:spPr>
          <a:xfrm>
            <a:off x="3673099" y="3305314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0B66A50-C2C8-4C2A-B9B1-4FE393BFA003}"/>
              </a:ext>
            </a:extLst>
          </p:cNvPr>
          <p:cNvSpPr txBox="1"/>
          <p:nvPr/>
        </p:nvSpPr>
        <p:spPr>
          <a:xfrm>
            <a:off x="5044665" y="329320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17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478CD1-128E-437D-B11D-31310F109410}"/>
              </a:ext>
            </a:extLst>
          </p:cNvPr>
          <p:cNvSpPr txBox="1"/>
          <p:nvPr/>
        </p:nvSpPr>
        <p:spPr>
          <a:xfrm>
            <a:off x="6415609" y="3299258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18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6B8E59C-CB18-461F-908C-2899C27837DB}"/>
              </a:ext>
            </a:extLst>
          </p:cNvPr>
          <p:cNvSpPr txBox="1"/>
          <p:nvPr/>
        </p:nvSpPr>
        <p:spPr>
          <a:xfrm>
            <a:off x="7775012" y="32961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19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83F98B8-439D-4B41-B1FA-5AF3C37E4A4D}"/>
              </a:ext>
            </a:extLst>
          </p:cNvPr>
          <p:cNvSpPr txBox="1"/>
          <p:nvPr/>
        </p:nvSpPr>
        <p:spPr>
          <a:xfrm>
            <a:off x="9155619" y="32961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D25C57-5115-4C35-BCC0-A36ADB99A68A}"/>
              </a:ext>
            </a:extLst>
          </p:cNvPr>
          <p:cNvSpPr txBox="1"/>
          <p:nvPr/>
        </p:nvSpPr>
        <p:spPr>
          <a:xfrm>
            <a:off x="930610" y="4527356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90426D2-ADB2-48A3-A357-D0FB8661BC69}"/>
              </a:ext>
            </a:extLst>
          </p:cNvPr>
          <p:cNvSpPr txBox="1"/>
          <p:nvPr/>
        </p:nvSpPr>
        <p:spPr>
          <a:xfrm>
            <a:off x="2311683" y="4521191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22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035ACBF-C824-48D7-8ABD-23B45723F684}"/>
              </a:ext>
            </a:extLst>
          </p:cNvPr>
          <p:cNvSpPr txBox="1"/>
          <p:nvPr/>
        </p:nvSpPr>
        <p:spPr>
          <a:xfrm>
            <a:off x="3669220" y="4527247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23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31501A-B565-4D33-A1EF-33A28283BD33}"/>
              </a:ext>
            </a:extLst>
          </p:cNvPr>
          <p:cNvSpPr txBox="1"/>
          <p:nvPr/>
        </p:nvSpPr>
        <p:spPr>
          <a:xfrm>
            <a:off x="5058339" y="453330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8A0D1BA-2A61-443A-B45D-6CCE88DF9E6B}"/>
              </a:ext>
            </a:extLst>
          </p:cNvPr>
          <p:cNvSpPr txBox="1"/>
          <p:nvPr/>
        </p:nvSpPr>
        <p:spPr>
          <a:xfrm>
            <a:off x="6405672" y="453330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25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F6DEF66-0700-4596-81B9-169F60592E5C}"/>
              </a:ext>
            </a:extLst>
          </p:cNvPr>
          <p:cNvSpPr txBox="1"/>
          <p:nvPr/>
        </p:nvSpPr>
        <p:spPr>
          <a:xfrm>
            <a:off x="7786479" y="453199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26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DC19FED-72B4-4425-BDCC-C6F0F5FE3B4E}"/>
              </a:ext>
            </a:extLst>
          </p:cNvPr>
          <p:cNvSpPr txBox="1"/>
          <p:nvPr/>
        </p:nvSpPr>
        <p:spPr>
          <a:xfrm>
            <a:off x="9150144" y="453199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27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7C15106-6657-4179-8433-D8C8B3546123}"/>
              </a:ext>
            </a:extLst>
          </p:cNvPr>
          <p:cNvSpPr txBox="1"/>
          <p:nvPr/>
        </p:nvSpPr>
        <p:spPr>
          <a:xfrm>
            <a:off x="930578" y="5769232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8C8070B-5B78-47EE-9A31-6D1D0AFA76B0}"/>
              </a:ext>
            </a:extLst>
          </p:cNvPr>
          <p:cNvSpPr txBox="1"/>
          <p:nvPr/>
        </p:nvSpPr>
        <p:spPr>
          <a:xfrm>
            <a:off x="2305627" y="57620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29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AAD4649-9905-444B-BE4A-A89E66FF44EC}"/>
              </a:ext>
            </a:extLst>
          </p:cNvPr>
          <p:cNvSpPr txBox="1"/>
          <p:nvPr/>
        </p:nvSpPr>
        <p:spPr>
          <a:xfrm>
            <a:off x="3681332" y="5762073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AC588FE-DD79-4EDD-8C20-7304D331F7C8}"/>
              </a:ext>
            </a:extLst>
          </p:cNvPr>
          <p:cNvSpPr txBox="1"/>
          <p:nvPr/>
        </p:nvSpPr>
        <p:spPr>
          <a:xfrm>
            <a:off x="5046227" y="5768129"/>
            <a:ext cx="245950" cy="23013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>
            <a:defPPr>
              <a:defRPr lang="en-US"/>
            </a:defPPr>
            <a:lvl1pPr algn="ctr">
              <a:defRPr sz="1100" b="0" i="0" u="none" strike="noStrike" baseline="0">
                <a:solidFill>
                  <a:srgbClr val="464646"/>
                </a:solidFill>
                <a:latin typeface="Calibri" panose="020F0502020204030204" pitchFamily="34" charset="0"/>
              </a:defRPr>
            </a:lvl1pPr>
          </a:lstStyle>
          <a:p>
            <a:pPr algn="l"/>
            <a:r>
              <a:rPr lang="en-GB" sz="1050" b="1" dirty="0">
                <a:solidFill>
                  <a:schemeClr val="bg1"/>
                </a:solidFill>
                <a:latin typeface="Campton SemiBold" panose="020B0004020102020203" pitchFamily="34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567827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4102</TotalTime>
  <Words>353</Words>
  <Application>Microsoft Office PowerPoint</Application>
  <PresentationFormat>Custom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Campton Book</vt:lpstr>
      <vt:lpstr>Campton SemiBold</vt:lpstr>
      <vt:lpstr>Flama Condensed Basic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Williamson</dc:creator>
  <cp:lastModifiedBy>Sigurður Hannes Ásgeirsson</cp:lastModifiedBy>
  <cp:revision>85</cp:revision>
  <dcterms:created xsi:type="dcterms:W3CDTF">2019-03-21T11:04:14Z</dcterms:created>
  <dcterms:modified xsi:type="dcterms:W3CDTF">2025-01-02T14:03:40Z</dcterms:modified>
</cp:coreProperties>
</file>